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71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1542085" y="2042636"/>
            <a:ext cx="91078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Wisły - region wodny Górnej-Wschodniej Wisły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Dniestru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5723572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10f259f9-296d-45ec-b40f-2b565e2e2123" ContentTypeId="0x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1400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36</cp:revision>
  <dcterms:created xsi:type="dcterms:W3CDTF">2017-12-14T14:22:37Z</dcterms:created>
  <dcterms:modified xsi:type="dcterms:W3CDTF">2021-06-01T20:39:24Z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